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68" r:id="rId4"/>
    <p:sldId id="263" r:id="rId5"/>
    <p:sldId id="264" r:id="rId6"/>
    <p:sldId id="265" r:id="rId7"/>
  </p:sldIdLst>
  <p:sldSz cx="12192000" cy="6858000"/>
  <p:notesSz cx="12192000" cy="6858000"/>
  <p:defaultTextStyle>
    <a:defPPr>
      <a:defRPr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446533" y="3085763"/>
            <a:ext cx="11298931" cy="333814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 bwMode="auto">
          <a:xfrm>
            <a:off x="581190" y="1020430"/>
            <a:ext cx="10993548" cy="1475012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 bwMode="auto">
          <a:xfrm>
            <a:off x="581193" y="2495444"/>
            <a:ext cx="10993545" cy="59032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A9DEF83-4F69-6975-2F7B-07C88D3DB5B3}" type="datetime1">
              <a:rPr lang="fr-FR"/>
              <a:t>16/10/2021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 bwMode="auto">
          <a:xfrm>
            <a:off x="581191" y="702155"/>
            <a:ext cx="11029615" cy="1013799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8FCE5CFB-EFB3-1769-B58B-2C5D82294344}" type="datetime1">
              <a:rPr lang="fr-FR"/>
              <a:t>16/10/2021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 bwMode="auto">
          <a:xfrm>
            <a:off x="8058150" y="599724"/>
            <a:ext cx="3687314" cy="58169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 bwMode="auto">
          <a:xfrm>
            <a:off x="8204199" y="863598"/>
            <a:ext cx="3124199" cy="4807325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774922" y="863598"/>
            <a:ext cx="7161624" cy="4807325"/>
          </a:xfrm>
        </p:spPr>
        <p:txBody>
          <a:bodyPr vert="eaVert" rtlCol="0" anchor="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46533" y="457200"/>
            <a:ext cx="3703320" cy="94996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 8"/>
          <p:cNvSpPr/>
          <p:nvPr/>
        </p:nvSpPr>
        <p:spPr bwMode="auto">
          <a:xfrm>
            <a:off x="8042146" y="453642"/>
            <a:ext cx="3703320" cy="9855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 bwMode="auto">
          <a:xfrm>
            <a:off x="4241829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4794AF3-1074-594B-B516-3DF4DF10F55E}" type="datetime1">
              <a:rPr lang="fr-FR"/>
              <a:t>16/10/2021</a:t>
            </a:fld>
            <a:endParaRPr lang="en-US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1" y="702155"/>
            <a:ext cx="11029615" cy="1188720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81191" y="2340864"/>
            <a:ext cx="11029614" cy="3634485"/>
          </a:xfrm>
        </p:spPr>
        <p:txBody>
          <a:bodyPr rtlCol="0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FADA3D20-1B5B-2DC9-A23E-F4D4FE685C89}" type="datetime1">
              <a:rPr lang="fr-FR"/>
              <a:t>16/10/2021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En-têt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 bwMode="auto">
          <a:xfrm>
            <a:off x="447816" y="5141973"/>
            <a:ext cx="11290860" cy="125882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2393949"/>
            <a:ext cx="11029614" cy="2147466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81191" y="4541416"/>
            <a:ext cx="11029614" cy="600555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1E6758AD-D1BE-F5EC-B574-A7D8A8429ED4}" type="datetime1">
              <a:rPr lang="fr-FR"/>
              <a:t>16/10/2021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581193" y="2228002"/>
            <a:ext cx="5194766" cy="3633046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416038" y="2228002"/>
            <a:ext cx="5194768" cy="3633046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07E70B27-9C46-8007-0856-2C1603091F49}" type="datetime1">
              <a:rPr lang="fr-FR"/>
              <a:t>16/10/2021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81190" y="2250891"/>
            <a:ext cx="5194768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581193" y="2926051"/>
            <a:ext cx="5194765" cy="2934999"/>
          </a:xfrm>
        </p:spPr>
        <p:txBody>
          <a:bodyPr rtlCol="0" anchor="t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416038" y="2250891"/>
            <a:ext cx="5194769" cy="553372"/>
          </a:xfrm>
        </p:spPr>
        <p:txBody>
          <a:bodyPr rtlCol="0" anchor="ctr">
            <a:noAutofit/>
          </a:bodyPr>
          <a:lstStyle>
            <a:lvl1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None/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416037" y="2926051"/>
            <a:ext cx="5194770" cy="2934999"/>
          </a:xfrm>
        </p:spPr>
        <p:txBody>
          <a:bodyPr rtlCol="0" anchor="t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035EB5A1-3D50-AFA2-534D-BD45F1E6D743}" type="datetime1">
              <a:rPr lang="fr-FR"/>
              <a:t>16/10/2021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re uniquem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 bwMode="auto">
          <a:xfrm>
            <a:off x="575893" y="729657"/>
            <a:ext cx="11029615" cy="988331"/>
          </a:xfrm>
        </p:spPr>
        <p:txBody>
          <a:bodyPr rtlCol="0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CC8CC31C-53BB-DD87-54B5-375478AB8C0B}" type="datetime1">
              <a:rPr lang="fr-FR"/>
              <a:t>16/10/2021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9525A67A-E50B-B24D-9E02-43336F674995}" type="datetime1">
              <a:rPr lang="fr-FR"/>
              <a:t>16/10/2021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 bwMode="auto">
          <a:xfrm>
            <a:off x="447816" y="601200"/>
            <a:ext cx="3682722" cy="581547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767856" y="933449"/>
            <a:ext cx="3031851" cy="172241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900927" y="1179828"/>
            <a:ext cx="6650991" cy="4658215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767856" y="2836653"/>
            <a:ext cx="3031851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auto">
          <a:xfrm>
            <a:off x="7605950" y="6456915"/>
            <a:ext cx="2844797" cy="365124"/>
          </a:xfrm>
        </p:spPr>
        <p:txBody>
          <a:bodyPr rtlCol="0"/>
          <a:lstStyle/>
          <a:p>
            <a:pPr>
              <a:defRPr/>
            </a:pPr>
            <a:fld id="{3DDF2C51-3DE7-C5B8-445D-517093C43F13}" type="datetime1">
              <a:rPr lang="fr-FR"/>
              <a:t>16/10/2021</a:t>
            </a:fld>
            <a:endParaRPr lang="en-US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auto">
          <a:xfrm>
            <a:off x="581191" y="6452589"/>
            <a:ext cx="6917209" cy="365124"/>
          </a:xfrm>
        </p:spPr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auto">
          <a:xfrm>
            <a:off x="10558299" y="6456915"/>
            <a:ext cx="1052509" cy="365124"/>
          </a:xfrm>
        </p:spPr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4693388"/>
            <a:ext cx="11029615" cy="566737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 bwMode="auto">
          <a:xfrm>
            <a:off x="447816" y="641349"/>
            <a:ext cx="11290858" cy="365124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581191" y="5260126"/>
            <a:ext cx="11029616" cy="99814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559D6A8C-9122-2BBC-4699-05FA68E8E84D}" type="datetime1">
              <a:rPr lang="fr-FR"/>
              <a:t>16/10/2021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 rtlCol="0"/>
          <a:lstStyle/>
          <a:p>
            <a:pPr algn="l"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 rtlCol="0"/>
          <a:lstStyle/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 bwMode="auto">
          <a:xfrm>
            <a:off x="581191" y="705122"/>
            <a:ext cx="11029615" cy="11895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81191" y="2336001"/>
            <a:ext cx="11029615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/>
            </a:pPr>
            <a:r>
              <a:rPr lang="fr"/>
              <a:t>Modifiez les styles du texte du masque</a:t>
            </a:r>
            <a:endParaRPr/>
          </a:p>
          <a:p>
            <a:pPr lvl="1">
              <a:defRPr/>
            </a:pPr>
            <a:r>
              <a:rPr lang="fr"/>
              <a:t>Deuxième niveau</a:t>
            </a:r>
            <a:endParaRPr/>
          </a:p>
          <a:p>
            <a:pPr lvl="2">
              <a:defRPr/>
            </a:pPr>
            <a:r>
              <a:rPr lang="fr"/>
              <a:t>Troisième niveau</a:t>
            </a:r>
            <a:endParaRPr/>
          </a:p>
          <a:p>
            <a:pPr lvl="3">
              <a:defRPr/>
            </a:pPr>
            <a:r>
              <a:rPr lang="fr"/>
              <a:t>Quatrième niveau</a:t>
            </a:r>
            <a:endParaRPr/>
          </a:p>
          <a:p>
            <a:pPr lvl="4">
              <a:defRPr/>
            </a:pPr>
            <a:r>
              <a:rPr lang="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auto">
          <a:xfrm>
            <a:off x="7605950" y="6423913"/>
            <a:ext cx="2844797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6494E0C3-A56C-F92E-4D2C-EAA2A8F9013C}" type="datetime1">
              <a:rPr lang="fr-FR"/>
              <a:t>16/10/2021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xfrm>
            <a:off x="581191" y="6423913"/>
            <a:ext cx="691720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xfrm>
            <a:off x="10558299" y="6423913"/>
            <a:ext cx="105250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3A98EE3D-8CD1-4C3F-BD1C-C98C9596463C}" type="slidenum">
              <a:rPr lang="en-US"/>
              <a:t>‹N°›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446533" y="457200"/>
            <a:ext cx="3703320" cy="9499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 bwMode="auto">
          <a:xfrm>
            <a:off x="8042146" y="453642"/>
            <a:ext cx="3703320" cy="98553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 bwMode="auto">
          <a:xfrm>
            <a:off x="4241829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457200">
        <a:lnSpc>
          <a:spcPct val="100000"/>
        </a:lnSpc>
        <a:spcBef>
          <a:spcPts val="0"/>
        </a:spcBef>
        <a:buNone/>
        <a:defRPr sz="2800" b="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>
        <a:defRPr>
          <a:solidFill>
            <a:schemeClr val="tx2"/>
          </a:solidFill>
        </a:defRPr>
      </a:lvl2pPr>
      <a:lvl3pPr>
        <a:defRPr>
          <a:solidFill>
            <a:schemeClr val="tx2"/>
          </a:solidFill>
        </a:defRPr>
      </a:lvl3pPr>
      <a:lvl4pPr>
        <a:defRPr>
          <a:solidFill>
            <a:schemeClr val="tx2"/>
          </a:solidFill>
        </a:defRPr>
      </a:lvl4pPr>
      <a:lvl5pPr>
        <a:defRPr>
          <a:solidFill>
            <a:schemeClr val="tx2"/>
          </a:solidFill>
        </a:defRPr>
      </a:lvl5pPr>
      <a:lvl6pPr>
        <a:defRPr>
          <a:solidFill>
            <a:schemeClr val="tx2"/>
          </a:solidFill>
        </a:defRPr>
      </a:lvl6pPr>
      <a:lvl7pPr>
        <a:defRPr>
          <a:solidFill>
            <a:schemeClr val="tx2"/>
          </a:solidFill>
        </a:defRPr>
      </a:lvl7pPr>
      <a:lvl8pPr>
        <a:defRPr>
          <a:solidFill>
            <a:schemeClr val="tx2"/>
          </a:solidFill>
        </a:defRPr>
      </a:lvl8pPr>
      <a:lvl9pPr>
        <a:defRPr>
          <a:solidFill>
            <a:schemeClr val="tx2"/>
          </a:solidFill>
        </a:defRPr>
      </a:lvl9pPr>
    </p:titleStyle>
    <p:bodyStyle>
      <a:lvl1pPr marL="306000" indent="-306000" algn="l" defTabSz="457200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SzPct val="92000"/>
        <a:buFont typeface="Wingdings 2"/>
        <a:buChar char=""/>
        <a:defRPr sz="17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>
        <a:spcBef>
          <a:spcPts val="0"/>
        </a:spcBef>
        <a:spcAft>
          <a:spcPts val="600"/>
        </a:spcAft>
        <a:buClr>
          <a:schemeClr val="accent1"/>
        </a:buClr>
        <a:buSzPct val="92000"/>
        <a:buFont typeface="Wingdings 2"/>
        <a:buChar char=""/>
        <a:defRPr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>
        <a:spcBef>
          <a:spcPts val="0"/>
        </a:spcBef>
        <a:spcAft>
          <a:spcPts val="600"/>
        </a:spcAft>
        <a:buClr>
          <a:schemeClr val="accent1"/>
        </a:buClr>
        <a:buSzPct val="92000"/>
        <a:buFont typeface="Wingdings 2"/>
        <a:buChar char=""/>
        <a:defRPr sz="1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>
        <a:spcBef>
          <a:spcPts val="0"/>
        </a:spcBef>
        <a:spcAft>
          <a:spcPts val="600"/>
        </a:spcAft>
        <a:buClr>
          <a:schemeClr val="accent1"/>
        </a:buClr>
        <a:buSzPct val="92000"/>
        <a:buFont typeface="Wingdings 2"/>
        <a:buChar char=""/>
        <a:defRPr sz="1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>
        <a:spcBef>
          <a:spcPts val="0"/>
        </a:spcBef>
        <a:spcAft>
          <a:spcPts val="600"/>
        </a:spcAft>
        <a:buClr>
          <a:schemeClr val="accent1"/>
        </a:buClr>
        <a:buSzPct val="92000"/>
        <a:buFont typeface="Wingdings 2"/>
        <a:buChar char=""/>
        <a:defRPr sz="1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>
        <a:spcBef>
          <a:spcPts val="0"/>
        </a:spcBef>
        <a:spcAft>
          <a:spcPts val="600"/>
        </a:spcAft>
        <a:buClr>
          <a:schemeClr val="accent2"/>
        </a:buClr>
        <a:buSzPct val="92000"/>
        <a:buFont typeface="Wingdings 2"/>
        <a:buChar char=""/>
        <a:defRPr sz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>
        <a:spcBef>
          <a:spcPts val="0"/>
        </a:spcBef>
        <a:spcAft>
          <a:spcPts val="600"/>
        </a:spcAft>
        <a:buClr>
          <a:schemeClr val="accent2"/>
        </a:buClr>
        <a:buSzPct val="92000"/>
        <a:buFont typeface="Wingdings 2"/>
        <a:buChar char=""/>
        <a:defRPr sz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>
        <a:spcBef>
          <a:spcPts val="0"/>
        </a:spcBef>
        <a:spcAft>
          <a:spcPts val="600"/>
        </a:spcAft>
        <a:buClr>
          <a:schemeClr val="accent2"/>
        </a:buClr>
        <a:buSzPct val="92000"/>
        <a:buFont typeface="Wingdings 2"/>
        <a:buChar char=""/>
        <a:defRPr sz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>
        <a:spcBef>
          <a:spcPts val="0"/>
        </a:spcBef>
        <a:spcAft>
          <a:spcPts val="600"/>
        </a:spcAft>
        <a:buClr>
          <a:schemeClr val="accent2"/>
        </a:buClr>
        <a:buSzPct val="92000"/>
        <a:buFont typeface="Wingdings 2"/>
        <a:buChar char=""/>
        <a:defRPr sz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ersonne, extérieur, signe&#10;&#10;Description générée automatiquement">
            <a:extLst>
              <a:ext uri="{FF2B5EF4-FFF2-40B4-BE49-F238E27FC236}">
                <a16:creationId xmlns:a16="http://schemas.microsoft.com/office/drawing/2014/main" id="{E76B660F-6709-47B2-93D6-2740558A1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Espace réservé de la date 1" hidden="1">
            <a:extLst>
              <a:ext uri="{FF2B5EF4-FFF2-40B4-BE49-F238E27FC236}">
                <a16:creationId xmlns:a16="http://schemas.microsoft.com/office/drawing/2014/main" id="{1EF875DC-0746-46D1-AA73-C9E572A54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9525A67A-E50B-B24D-9E02-43336F674995}" type="datetime1">
              <a:rPr lang="fr-FR" smtClean="0"/>
              <a:pPr>
                <a:spcAft>
                  <a:spcPts val="600"/>
                </a:spcAft>
                <a:defRPr/>
              </a:pPr>
              <a:t>16/10/2021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8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fr-CH" dirty="0"/>
              <a:t>Introduction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81193" y="2228003"/>
            <a:ext cx="5194767" cy="3633047"/>
          </a:xfrm>
        </p:spPr>
        <p:txBody>
          <a:bodyPr/>
          <a:lstStyle/>
          <a:p>
            <a:pPr>
              <a:defRPr/>
            </a:pPr>
            <a:endParaRPr sz="1700" dirty="0"/>
          </a:p>
          <a:p>
            <a:pPr marL="0" indent="0">
              <a:buNone/>
              <a:defRPr/>
            </a:pPr>
            <a:endParaRPr sz="1700" dirty="0"/>
          </a:p>
          <a:p>
            <a:pPr>
              <a:defRPr/>
            </a:pPr>
            <a:endParaRPr sz="1700" dirty="0"/>
          </a:p>
          <a:p>
            <a:pPr>
              <a:defRPr/>
            </a:pPr>
            <a:endParaRPr lang="en-US" sz="1700" dirty="0"/>
          </a:p>
          <a:p>
            <a:pPr>
              <a:defRPr/>
            </a:pPr>
            <a:endParaRPr sz="1700" dirty="0"/>
          </a:p>
          <a:p>
            <a:pPr>
              <a:defRPr/>
            </a:pPr>
            <a:endParaRPr sz="1700" dirty="0"/>
          </a:p>
        </p:txBody>
      </p:sp>
      <p:pic>
        <p:nvPicPr>
          <p:cNvPr id="1496331425" name="Image 149633142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05408" y="2228002"/>
            <a:ext cx="7805400" cy="2865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46644-0695-499C-8357-F5D55865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F721-9DAC-4DF6-8E77-4E59530A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7EA6B6-ABB9-4801-9FB0-F7282F80E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DA3D20-1B5B-2DC9-A23E-F4D4FE685C89}" type="datetime1">
              <a:rPr lang="fr-FR" smtClean="0"/>
              <a:t>16/10/2021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6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CH"/>
              <a:t>CONCLUSION</a:t>
            </a:r>
            <a:endParaRPr lang="en-US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rcRect b="20876"/>
          <a:stretch/>
        </p:blipFill>
        <p:spPr bwMode="auto">
          <a:xfrm>
            <a:off x="2652593" y="2341563"/>
            <a:ext cx="6886813" cy="3633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fr-CH" sz="5400"/>
              <a:t>AVEZ-VOUS DES QUESTIONS ? </a:t>
            </a:r>
            <a:endParaRPr lang="en-US" sz="5400"/>
          </a:p>
        </p:txBody>
      </p:sp>
      <p:pic>
        <p:nvPicPr>
          <p:cNvPr id="7" name="Espace réservé du contenu 1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943350" y="2334019"/>
            <a:ext cx="3821825" cy="3821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CH"/>
              <a:t>Annexes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81192" y="1890876"/>
            <a:ext cx="11029615" cy="3634486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Arial"/>
        <a:cs typeface="Arial"/>
      </a:majorFont>
      <a:minorFont>
        <a:latin typeface="Franklin Gothic Book"/>
        <a:ea typeface="Arial"/>
        <a:cs typeface="Arial"/>
      </a:minorFont>
    </a:fontScheme>
    <a:fmtScheme name="Dividend">
      <a:fillStyleLst>
        <a:solidFill>
          <a:schemeClr val="phClr"/>
        </a:solidFill>
        <a:gradFill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{7E6EAA6D-67F6-4CD9-B84D-ABDD039130BA}tf33552983_win32</Template>
  <TotalTime>2</TotalTime>
  <Words>9</Words>
  <Application>Microsoft Office PowerPoint</Application>
  <DocSecurity>0</DocSecurity>
  <PresentationFormat>Grand écran</PresentationFormat>
  <Paragraphs>10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Franklin Gothic Book</vt:lpstr>
      <vt:lpstr>Franklin Gothic Demi</vt:lpstr>
      <vt:lpstr>Wingdings 2</vt:lpstr>
      <vt:lpstr>DividendVTI</vt:lpstr>
      <vt:lpstr>Présentation PowerPoint</vt:lpstr>
      <vt:lpstr>Introduction</vt:lpstr>
      <vt:lpstr>Présentation PowerPoint</vt:lpstr>
      <vt:lpstr>CONCLUSION</vt:lpstr>
      <vt:lpstr>AVEZ-VOUS DES QUESTIONS ? </vt:lpstr>
      <vt:lpstr>Annexes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d’opportunité</dc:title>
  <dc:subject/>
  <dc:creator>Mourin Angela</dc:creator>
  <cp:keywords/>
  <dc:description/>
  <cp:lastModifiedBy>Coralie Chevalley</cp:lastModifiedBy>
  <cp:revision>16</cp:revision>
  <dcterms:created xsi:type="dcterms:W3CDTF">2021-09-28T12:13:44Z</dcterms:created>
  <dcterms:modified xsi:type="dcterms:W3CDTF">2021-10-16T12:24:36Z</dcterms:modified>
  <cp:category/>
  <dc:identifier/>
  <cp:contentStatus/>
  <dc:language/>
  <cp:version/>
</cp:coreProperties>
</file>